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AF14F-D30C-48CF-92EA-A13AA6FA3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8D08ED-3202-4F90-9F6C-FA7D670D7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7438A-CA88-43E9-BB56-A7757E90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EC699-9D1A-49AF-80F2-8C2B1045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4CBFA-2D3F-4F25-B04A-055CEE51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74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8513-3D06-43E3-B4F4-DD3BDEAE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224028-FB8E-407A-8F97-5B0E94C5D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D9339-9C66-41C1-838E-23D45292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A0D17-89D4-408D-9810-D7453B9A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D83B5-01A7-43F9-934A-BBD09895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2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67F248-32F5-4B6D-91BF-BF476BA84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78F15-F610-4A3A-969E-FE231AF42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197B4-6217-4E50-A2A4-AA80E2695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A3BA5-4085-493B-B88D-AD9C926A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D98F8-2CA7-42A6-A651-CB9DF5A7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0DDFE-27EA-4B01-8AB4-9003B91D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310AB-1D0B-40E8-AC2A-F1C6D716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4206D-0D24-492E-A8E0-05607E00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BA00C0-D8DC-4AE5-8A93-34F83F88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5654C-074E-4652-9E86-BBDB8D9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0700C-1C14-4638-8304-E6A5DE08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B4A497-E902-4291-9AA9-079C2D650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A7CC0-2EF1-4ADD-85BA-1D5D5F1F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FE5CC-8905-4C87-9B01-BFF3A345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DD3A71-E02B-418F-B0F5-3C3BB39F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8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B1BC6-3B24-4AD3-85AE-20189D94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558F7-E25C-442E-B314-862DF1AFD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55712-1C06-4C1A-8DCF-FEE2A982D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8F780E-6777-400D-A5EF-034A46FB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D7D9F9-1C42-4D71-BA46-78731F6C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BD7250-255F-4442-A394-60BC8F9E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74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8EC29-0097-4560-947F-F6353C6E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7BB5F-587F-4DD2-B252-7D5DD4D15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90CB8-7C0F-428E-9E75-71F91013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237BE7-8AEC-40E3-AF90-DABC40739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3981FF-3333-4424-85E5-C1EBB50E5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2BBA28-C9E4-41DE-AE87-6DBBF75F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2F443F-EA1D-469F-BE78-684B6383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DB8320-C73B-455D-92C2-F8855CFA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6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62CE9-CDBA-4228-9DDB-19EDB57B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1779D9-A44A-43A8-954B-F6D39350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3B595D-3AB8-4954-9B2F-C49958A6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373D1-6B03-4A6A-9A6A-091157D3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1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EC4DF7-61B4-4A6C-8975-B360B58B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99AAF4-7505-4DB7-B950-AAF42341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1FD5A-B6C4-48E9-BC8A-7E43031C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9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7EFBC-7ADC-492E-9C48-6BE2132D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28A01-B1A1-437D-B5E5-7F460CF1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118B71-4C56-4617-BEAB-BD5EFA5D5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6556FB-3621-404C-B708-5800468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85427B-32AD-4F8F-BBA2-48758778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7B16F5-D8F4-4A0C-8D13-E4F0AB8D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917D-734B-49DD-AFBD-E8043398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DC9990-AC47-4EC5-B14D-761E68D74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DF60FF-54E1-4D06-A790-F46089B8A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C1CEB1-150E-4504-A38A-28286FB8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79DFA-651E-473B-ABE9-B393E839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F4613-A3FA-42F6-AD5A-763E61BF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4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DE1496-6D37-4C66-85EB-65E8F41B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ACC169-E65C-4B9B-8838-7E7ADC6A0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32B93-2B4F-4E09-AE82-0577D03D3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4BCE8-1B1C-42A3-9F1C-A0D9DE623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85A50-D8C8-47D6-B149-A8D02C500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8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35647-164C-4291-BC10-5E5E125A7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3166378"/>
            <a:ext cx="4087306" cy="975716"/>
          </a:xfrm>
        </p:spPr>
        <p:txBody>
          <a:bodyPr anchor="b">
            <a:normAutofit fontScale="90000"/>
          </a:bodyPr>
          <a:lstStyle/>
          <a:p>
            <a:r>
              <a:rPr lang="en-US" altLang="ko-KR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Moonlighter</a:t>
            </a:r>
            <a:br>
              <a:rPr lang="en-US" altLang="ko-KR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</a:br>
            <a:r>
              <a:rPr lang="en-US" altLang="ko-KR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2</a:t>
            </a:r>
            <a:r>
              <a:rPr lang="ko-KR" altLang="en-US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DCA86D-D0DC-43D3-87FF-8BEE350C8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en-US" altLang="ko-KR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2018180043 </a:t>
            </a:r>
            <a:r>
              <a:rPr lang="ko-KR" altLang="en-US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최명준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CA6102A5-D3CE-4FFE-85FA-39EE1ABB9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 r="1154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827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3672"/>
    </mc:Choice>
    <mc:Fallback xmlns="">
      <p:transition spd="slow" advTm="1136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3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o2D Canvas (800x600) 250.00 FPS 2021-10-21 09-40-37">
            <a:hlinkClick r:id="" action="ppaction://media"/>
            <a:extLst>
              <a:ext uri="{FF2B5EF4-FFF2-40B4-BE49-F238E27FC236}">
                <a16:creationId xmlns:a16="http://schemas.microsoft.com/office/drawing/2014/main" id="{048BB6AD-8389-463A-92CF-91CCCCF086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2E6709-AFD5-4252-B880-0004DBB9F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033369-C66C-4D00-AA3E-4E19A7BD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959" y="14260"/>
            <a:ext cx="3505200" cy="751329"/>
          </a:xfrm>
        </p:spPr>
        <p:txBody>
          <a:bodyPr>
            <a:norm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개발 일정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12A04F7-D460-48C6-8FBF-BDC40716E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907029"/>
              </p:ext>
            </p:extLst>
          </p:nvPr>
        </p:nvGraphicFramePr>
        <p:xfrm>
          <a:off x="838200" y="986118"/>
          <a:ext cx="10515597" cy="390323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5753">
                  <a:extLst>
                    <a:ext uri="{9D8B030D-6E8A-4147-A177-3AD203B41FA5}">
                      <a16:colId xmlns:a16="http://schemas.microsoft.com/office/drawing/2014/main" val="1066316669"/>
                    </a:ext>
                  </a:extLst>
                </a:gridCol>
                <a:gridCol w="2393576">
                  <a:extLst>
                    <a:ext uri="{9D8B030D-6E8A-4147-A177-3AD203B41FA5}">
                      <a16:colId xmlns:a16="http://schemas.microsoft.com/office/drawing/2014/main" val="331300239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3136728431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3166097074"/>
                    </a:ext>
                  </a:extLst>
                </a:gridCol>
              </a:tblGrid>
              <a:tr h="51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 수집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배경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리소스들을 수집 후 던전과 마을 두 배경을 구현한다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b="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751367"/>
                  </a:ext>
                </a:extLst>
              </a:tr>
              <a:tr h="51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 수집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배경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리소스들을 수집 후 던전과 메인 타이틀을 구현했습니다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마을을 아직 구현을 하지 못했습니다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80%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63508"/>
                  </a:ext>
                </a:extLst>
              </a:tr>
              <a:tr h="51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몬스터의 기본 움직임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98286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캐릭터의 움직임만 미흡하게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40%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07553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몬스터의 공격 상호작용 등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049924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미구현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0%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210214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마을에서 수행하는 동작들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NPC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와의 상호작용과 무기 착용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포션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 사용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776549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마을에서 수행하는 동작들 구현</a:t>
                      </a:r>
                    </a:p>
                    <a:p>
                      <a:pPr algn="ctr"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미구현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0%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2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다양한, 여러개이(가) 표시된 사진&#10;&#10;자동 생성된 설명">
            <a:extLst>
              <a:ext uri="{FF2B5EF4-FFF2-40B4-BE49-F238E27FC236}">
                <a16:creationId xmlns:a16="http://schemas.microsoft.com/office/drawing/2014/main" id="{25AE6DF7-2215-4CD2-8B43-062B27F06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17D211-AB33-484B-B35E-2A03983D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endParaRPr lang="ko-KR" altLang="en-US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0ECC35E2-AB16-4E62-97B4-F7E72C0F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109890"/>
              </p:ext>
            </p:extLst>
          </p:nvPr>
        </p:nvGraphicFramePr>
        <p:xfrm>
          <a:off x="838201" y="1065860"/>
          <a:ext cx="10515597" cy="472627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5753">
                  <a:extLst>
                    <a:ext uri="{9D8B030D-6E8A-4147-A177-3AD203B41FA5}">
                      <a16:colId xmlns:a16="http://schemas.microsoft.com/office/drawing/2014/main" val="1872285832"/>
                    </a:ext>
                  </a:extLst>
                </a:gridCol>
                <a:gridCol w="2393576">
                  <a:extLst>
                    <a:ext uri="{9D8B030D-6E8A-4147-A177-3AD203B41FA5}">
                      <a16:colId xmlns:a16="http://schemas.microsoft.com/office/drawing/2014/main" val="2814390283"/>
                    </a:ext>
                  </a:extLst>
                </a:gridCol>
                <a:gridCol w="6916268">
                  <a:extLst>
                    <a:ext uri="{9D8B030D-6E8A-4147-A177-3AD203B41FA5}">
                      <a16:colId xmlns:a16="http://schemas.microsoft.com/office/drawing/2014/main" val="1177533764"/>
                    </a:ext>
                  </a:extLst>
                </a:gridCol>
              </a:tblGrid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6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추가적인 요소 설정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추가 범위에 있는 요소들을 구현할 수 있도록 하고 게임의</a:t>
                      </a:r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완성도를 높인다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1977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7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285474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8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몬스터 밸런스 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몬스터와 캐릭터가 때리는 공격들의 값과 여러가지 밸런스 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804944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9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던전 클리어 후 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던전을 한번이라도 클리어하면 엔딩을 볼 수 있도록 설정하며 엔딩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37895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10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최종 점검 및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278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99A8DE-F15A-416B-882D-6F22062F1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95932"/>
              </p:ext>
            </p:extLst>
          </p:nvPr>
        </p:nvGraphicFramePr>
        <p:xfrm>
          <a:off x="838200" y="654377"/>
          <a:ext cx="10515597" cy="411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5753">
                  <a:extLst>
                    <a:ext uri="{9D8B030D-6E8A-4147-A177-3AD203B41FA5}">
                      <a16:colId xmlns:a16="http://schemas.microsoft.com/office/drawing/2014/main" val="2941202211"/>
                    </a:ext>
                  </a:extLst>
                </a:gridCol>
                <a:gridCol w="2393576">
                  <a:extLst>
                    <a:ext uri="{9D8B030D-6E8A-4147-A177-3AD203B41FA5}">
                      <a16:colId xmlns:a16="http://schemas.microsoft.com/office/drawing/2014/main" val="1643866213"/>
                    </a:ext>
                  </a:extLst>
                </a:gridCol>
                <a:gridCol w="6916268">
                  <a:extLst>
                    <a:ext uri="{9D8B030D-6E8A-4147-A177-3AD203B41FA5}">
                      <a16:colId xmlns:a16="http://schemas.microsoft.com/office/drawing/2014/main" val="3941710933"/>
                    </a:ext>
                  </a:extLst>
                </a:gridCol>
              </a:tblGrid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5</a:t>
                      </a:r>
                      <a:r>
                        <a:rPr lang="ko-KR" altLang="en-US" sz="21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중간 점검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전에 구현 못했던 것들 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77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19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191</Words>
  <Application>Microsoft Office PowerPoint</Application>
  <PresentationFormat>와이드스크린</PresentationFormat>
  <Paragraphs>50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HY얕은샘물M</vt:lpstr>
      <vt:lpstr>맑은 고딕</vt:lpstr>
      <vt:lpstr>Arial</vt:lpstr>
      <vt:lpstr>Calibri</vt:lpstr>
      <vt:lpstr>Office 테마</vt:lpstr>
      <vt:lpstr>Moonlighter 2차 발표</vt:lpstr>
      <vt:lpstr>PowerPoint 프레젠테이션</vt:lpstr>
      <vt:lpstr>개발 일정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Moonlighter</dc:title>
  <dc:creator>명준 최</dc:creator>
  <cp:lastModifiedBy>명준 최</cp:lastModifiedBy>
  <cp:revision>11</cp:revision>
  <dcterms:created xsi:type="dcterms:W3CDTF">2021-09-26T12:59:37Z</dcterms:created>
  <dcterms:modified xsi:type="dcterms:W3CDTF">2021-10-21T00:45:16Z</dcterms:modified>
</cp:coreProperties>
</file>